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The Youngest Script" charset="1" panose="00000500000000000000"/>
      <p:regular r:id="rId7"/>
    </p:embeddedFont>
    <p:embeddedFont>
      <p:font typeface="Montserrat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4598" t="-260" r="-74598" b="-26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6133123" y="2452549"/>
            <a:ext cx="18608658" cy="26064252"/>
            <a:chOff x="0" y="0"/>
            <a:chExt cx="24811544" cy="34752336"/>
          </a:xfrm>
        </p:grpSpPr>
        <p:sp>
          <p:nvSpPr>
            <p:cNvPr name="Freeform 4" id="4"/>
            <p:cNvSpPr/>
            <p:nvPr/>
          </p:nvSpPr>
          <p:spPr>
            <a:xfrm flipH="false" flipV="false" rot="236232">
              <a:off x="834994" y="774729"/>
              <a:ext cx="23285479" cy="20929682"/>
            </a:xfrm>
            <a:custGeom>
              <a:avLst/>
              <a:gdLst/>
              <a:ahLst/>
              <a:cxnLst/>
              <a:rect r="r" b="b" t="t" l="l"/>
              <a:pathLst>
                <a:path h="20929682" w="23285479">
                  <a:moveTo>
                    <a:pt x="0" y="0"/>
                  </a:moveTo>
                  <a:lnTo>
                    <a:pt x="23285479" y="0"/>
                  </a:lnTo>
                  <a:lnTo>
                    <a:pt x="23285479" y="20929682"/>
                  </a:lnTo>
                  <a:lnTo>
                    <a:pt x="0" y="20929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-49336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236232">
              <a:off x="4140553" y="21417844"/>
              <a:ext cx="7403492" cy="6521001"/>
            </a:xfrm>
            <a:custGeom>
              <a:avLst/>
              <a:gdLst/>
              <a:ahLst/>
              <a:cxnLst/>
              <a:rect r="r" b="b" t="t" l="l"/>
              <a:pathLst>
                <a:path h="6521001" w="7403492">
                  <a:moveTo>
                    <a:pt x="0" y="0"/>
                  </a:moveTo>
                  <a:lnTo>
                    <a:pt x="7403492" y="0"/>
                  </a:lnTo>
                  <a:lnTo>
                    <a:pt x="7403492" y="6521002"/>
                  </a:lnTo>
                  <a:lnTo>
                    <a:pt x="0" y="65210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2237" t="-462014" r="-206554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613977">
              <a:off x="1105964" y="20060683"/>
              <a:ext cx="13170190" cy="13630209"/>
            </a:xfrm>
            <a:custGeom>
              <a:avLst/>
              <a:gdLst/>
              <a:ahLst/>
              <a:cxnLst/>
              <a:rect r="r" b="b" t="t" l="l"/>
              <a:pathLst>
                <a:path h="13630209" w="13170190">
                  <a:moveTo>
                    <a:pt x="0" y="0"/>
                  </a:moveTo>
                  <a:lnTo>
                    <a:pt x="13170190" y="0"/>
                  </a:lnTo>
                  <a:lnTo>
                    <a:pt x="13170190" y="13630209"/>
                  </a:lnTo>
                  <a:lnTo>
                    <a:pt x="0" y="136302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-1613340">
            <a:off x="8197729" y="30390465"/>
            <a:ext cx="12865342" cy="13321785"/>
          </a:xfrm>
          <a:custGeom>
            <a:avLst/>
            <a:gdLst/>
            <a:ahLst/>
            <a:cxnLst/>
            <a:rect r="r" b="b" t="t" l="l"/>
            <a:pathLst>
              <a:path h="13321785" w="12865342">
                <a:moveTo>
                  <a:pt x="0" y="0"/>
                </a:moveTo>
                <a:lnTo>
                  <a:pt x="12865342" y="0"/>
                </a:lnTo>
                <a:lnTo>
                  <a:pt x="12865342" y="13321785"/>
                </a:lnTo>
                <a:lnTo>
                  <a:pt x="0" y="133217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6196">
            <a:off x="20727840" y="3368678"/>
            <a:ext cx="14961847" cy="16763974"/>
          </a:xfrm>
          <a:custGeom>
            <a:avLst/>
            <a:gdLst/>
            <a:ahLst/>
            <a:cxnLst/>
            <a:rect r="r" b="b" t="t" l="l"/>
            <a:pathLst>
              <a:path h="16763974" w="14961847">
                <a:moveTo>
                  <a:pt x="0" y="0"/>
                </a:moveTo>
                <a:lnTo>
                  <a:pt x="14961847" y="0"/>
                </a:lnTo>
                <a:lnTo>
                  <a:pt x="14961847" y="16763974"/>
                </a:lnTo>
                <a:lnTo>
                  <a:pt x="0" y="167639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445443" y="16079249"/>
            <a:ext cx="21505626" cy="5866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438"/>
              </a:lnSpc>
            </a:pPr>
            <a:r>
              <a:rPr lang="en-US" sz="43144">
                <a:solidFill>
                  <a:srgbClr val="C87471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Olivia's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702683" y="22865193"/>
            <a:ext cx="23855435" cy="74599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018"/>
              </a:lnSpc>
            </a:pPr>
            <a:r>
              <a:rPr lang="en-US" sz="28172">
                <a:solidFill>
                  <a:srgbClr val="5E7261"/>
                </a:solidFill>
                <a:latin typeface="Montserrat"/>
                <a:ea typeface="Montserrat"/>
                <a:cs typeface="Montserrat"/>
                <a:sym typeface="Montserrat"/>
              </a:rPr>
              <a:t>BRIDAL SHOWER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921792" y="2784683"/>
            <a:ext cx="11417216" cy="1381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97"/>
              </a:lnSpc>
            </a:pPr>
            <a:r>
              <a:rPr lang="en-US" sz="8212" spc="886">
                <a:solidFill>
                  <a:srgbClr val="5E7261"/>
                </a:solidFill>
                <a:latin typeface="Montserrat"/>
                <a:ea typeface="Montserrat"/>
                <a:cs typeface="Montserrat"/>
                <a:sym typeface="Montserrat"/>
              </a:rPr>
              <a:t>WELCOME TO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DAGyZeX6QjQ</dc:identifier>
  <dcterms:modified xsi:type="dcterms:W3CDTF">2011-08-01T06:04:30Z</dcterms:modified>
  <cp:revision>1</cp:revision>
  <dc:title>Pink Minimalist Floral Bridal Shower Welcome Flyer (32 x 48 英寸)</dc:title>
</cp:coreProperties>
</file>